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59" r:id="rId3"/>
    <p:sldId id="256"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56"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1ED57-AAEC-410A-B38F-9CFAAD4FBAED}" type="datetimeFigureOut">
              <a:rPr lang="en-US" smtClean="0"/>
              <a:t>8/26/2015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D65E5-4A97-4003-9BC5-F8BA9897B66D}" type="slidenum">
              <a:rPr lang="en-US" smtClean="0"/>
              <a:t>‹#›</a:t>
            </a:fld>
            <a:endParaRPr lang="en-US"/>
          </a:p>
        </p:txBody>
      </p:sp>
    </p:spTree>
    <p:extLst>
      <p:ext uri="{BB962C8B-B14F-4D97-AF65-F5344CB8AC3E}">
        <p14:creationId xmlns:p14="http://schemas.microsoft.com/office/powerpoint/2010/main" val="417202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https://www.youtube.com/watch?v=psIuidkkLjI</a:t>
            </a:r>
            <a:endParaRPr lang="en-US" dirty="0"/>
          </a:p>
        </p:txBody>
      </p:sp>
      <p:sp>
        <p:nvSpPr>
          <p:cNvPr id="4" name="Slide Number Placeholder 3"/>
          <p:cNvSpPr>
            <a:spLocks noGrp="1"/>
          </p:cNvSpPr>
          <p:nvPr>
            <p:ph type="sldNum" sz="quarter" idx="10"/>
          </p:nvPr>
        </p:nvSpPr>
        <p:spPr/>
        <p:txBody>
          <a:bodyPr/>
          <a:lstStyle/>
          <a:p>
            <a:fld id="{D0DD65E5-4A97-4003-9BC5-F8BA9897B66D}" type="slidenum">
              <a:rPr lang="en-US" smtClean="0"/>
              <a:t>1</a:t>
            </a:fld>
            <a:endParaRPr lang="en-US"/>
          </a:p>
        </p:txBody>
      </p:sp>
    </p:spTree>
    <p:extLst>
      <p:ext uri="{BB962C8B-B14F-4D97-AF65-F5344CB8AC3E}">
        <p14:creationId xmlns:p14="http://schemas.microsoft.com/office/powerpoint/2010/main" val="62537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Nez Perce' chief; full-length, standing, by William H. Jackson, before 1877</a:t>
            </a:r>
            <a:endParaRPr lang="en-US" dirty="0"/>
          </a:p>
        </p:txBody>
      </p:sp>
      <p:sp>
        <p:nvSpPr>
          <p:cNvPr id="4" name="Slide Number Placeholder 3"/>
          <p:cNvSpPr>
            <a:spLocks noGrp="1"/>
          </p:cNvSpPr>
          <p:nvPr>
            <p:ph type="sldNum" sz="quarter" idx="10"/>
          </p:nvPr>
        </p:nvSpPr>
        <p:spPr/>
        <p:txBody>
          <a:bodyPr/>
          <a:lstStyle/>
          <a:p>
            <a:fld id="{D0DD65E5-4A97-4003-9BC5-F8BA9897B66D}" type="slidenum">
              <a:rPr lang="en-US" smtClean="0"/>
              <a:t>3</a:t>
            </a:fld>
            <a:endParaRPr lang="en-US"/>
          </a:p>
        </p:txBody>
      </p:sp>
    </p:spTree>
    <p:extLst>
      <p:ext uri="{BB962C8B-B14F-4D97-AF65-F5344CB8AC3E}">
        <p14:creationId xmlns:p14="http://schemas.microsoft.com/office/powerpoint/2010/main" val="391487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Nez Perce Chief Joseph with General O.O. Howard &amp; Colonel Pratt, 1904</a:t>
            </a:r>
            <a:endParaRPr lang="en-US" dirty="0"/>
          </a:p>
        </p:txBody>
      </p:sp>
      <p:sp>
        <p:nvSpPr>
          <p:cNvPr id="4" name="Slide Number Placeholder 3"/>
          <p:cNvSpPr>
            <a:spLocks noGrp="1"/>
          </p:cNvSpPr>
          <p:nvPr>
            <p:ph type="sldNum" sz="quarter" idx="10"/>
          </p:nvPr>
        </p:nvSpPr>
        <p:spPr/>
        <p:txBody>
          <a:bodyPr/>
          <a:lstStyle/>
          <a:p>
            <a:fld id="{D0DD65E5-4A97-4003-9BC5-F8BA9897B66D}" type="slidenum">
              <a:rPr lang="en-US" smtClean="0"/>
              <a:t>4</a:t>
            </a:fld>
            <a:endParaRPr lang="en-US"/>
          </a:p>
        </p:txBody>
      </p:sp>
    </p:spTree>
    <p:extLst>
      <p:ext uri="{BB962C8B-B14F-4D97-AF65-F5344CB8AC3E}">
        <p14:creationId xmlns:p14="http://schemas.microsoft.com/office/powerpoint/2010/main" val="48677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7A6271-A198-4F54-8DCB-9B49AC4131E2}"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A6271-A198-4F54-8DCB-9B49AC4131E2}"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A6271-A198-4F54-8DCB-9B49AC4131E2}"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A6271-A198-4F54-8DCB-9B49AC4131E2}"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A6271-A198-4F54-8DCB-9B49AC4131E2}" type="datetimeFigureOut">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7A6271-A198-4F54-8DCB-9B49AC4131E2}"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7A6271-A198-4F54-8DCB-9B49AC4131E2}" type="datetimeFigureOut">
              <a:rPr lang="en-US" smtClean="0"/>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7A6271-A198-4F54-8DCB-9B49AC4131E2}" type="datetimeFigureOut">
              <a:rPr lang="en-US" smtClean="0"/>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A6271-A198-4F54-8DCB-9B49AC4131E2}" type="datetimeFigureOut">
              <a:rPr lang="en-US" smtClean="0"/>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A6271-A198-4F54-8DCB-9B49AC4131E2}"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A6271-A198-4F54-8DCB-9B49AC4131E2}" type="datetimeFigureOut">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C5CE6-9354-4460-880F-972EBFE5FD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A6271-A198-4F54-8DCB-9B49AC4131E2}" type="datetimeFigureOut">
              <a:rPr lang="en-US" smtClean="0"/>
              <a:t>8/26/2015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C5CE6-9354-4460-880F-972EBFE5FD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normAutofit fontScale="90000"/>
          </a:bodyPr>
          <a:lstStyle/>
          <a:p>
            <a:r>
              <a:rPr lang="en-US" dirty="0" smtClean="0">
                <a:solidFill>
                  <a:schemeClr val="bg1"/>
                </a:solidFill>
              </a:rPr>
              <a:t>Dave Matthews: Don’t Drink the Water</a:t>
            </a:r>
            <a:endParaRPr lang="en-US" dirty="0">
              <a:solidFill>
                <a:schemeClr val="bg1"/>
              </a:solidFill>
            </a:endParaRPr>
          </a:p>
        </p:txBody>
      </p:sp>
      <p:sp>
        <p:nvSpPr>
          <p:cNvPr id="3" name="Content Placeholder 2"/>
          <p:cNvSpPr>
            <a:spLocks noGrp="1"/>
          </p:cNvSpPr>
          <p:nvPr>
            <p:ph idx="1"/>
          </p:nvPr>
        </p:nvSpPr>
        <p:spPr>
          <a:xfrm>
            <a:off x="0" y="609600"/>
            <a:ext cx="12158662" cy="6248400"/>
          </a:xfrm>
        </p:spPr>
        <p:txBody>
          <a:bodyPr numCol="3">
            <a:noAutofit/>
          </a:bodyPr>
          <a:lstStyle/>
          <a:p>
            <a:pPr marL="0" indent="0">
              <a:buNone/>
            </a:pPr>
            <a:r>
              <a:rPr lang="en-US" sz="2000" dirty="0">
                <a:solidFill>
                  <a:schemeClr val="bg1"/>
                </a:solidFill>
              </a:rPr>
              <a:t>Come out come out</a:t>
            </a:r>
            <a:br>
              <a:rPr lang="en-US" sz="2000" dirty="0">
                <a:solidFill>
                  <a:schemeClr val="bg1"/>
                </a:solidFill>
              </a:rPr>
            </a:br>
            <a:r>
              <a:rPr lang="en-US" sz="2000" dirty="0">
                <a:solidFill>
                  <a:schemeClr val="bg1"/>
                </a:solidFill>
              </a:rPr>
              <a:t>No use in hiding</a:t>
            </a:r>
            <a:br>
              <a:rPr lang="en-US" sz="2000" dirty="0">
                <a:solidFill>
                  <a:schemeClr val="bg1"/>
                </a:solidFill>
              </a:rPr>
            </a:br>
            <a:r>
              <a:rPr lang="en-US" sz="2000" dirty="0">
                <a:solidFill>
                  <a:schemeClr val="bg1"/>
                </a:solidFill>
              </a:rPr>
              <a:t>Come now come now</a:t>
            </a:r>
            <a:br>
              <a:rPr lang="en-US" sz="2000" dirty="0">
                <a:solidFill>
                  <a:schemeClr val="bg1"/>
                </a:solidFill>
              </a:rPr>
            </a:br>
            <a:r>
              <a:rPr lang="en-US" sz="2000" dirty="0">
                <a:solidFill>
                  <a:schemeClr val="bg1"/>
                </a:solidFill>
              </a:rPr>
              <a:t>Can you not see?</a:t>
            </a:r>
            <a:br>
              <a:rPr lang="en-US" sz="2000" dirty="0">
                <a:solidFill>
                  <a:schemeClr val="bg1"/>
                </a:solidFill>
              </a:rPr>
            </a:br>
            <a:r>
              <a:rPr lang="en-US" sz="2000" dirty="0">
                <a:solidFill>
                  <a:schemeClr val="bg1"/>
                </a:solidFill>
              </a:rPr>
              <a:t>There's no place here</a:t>
            </a:r>
            <a:br>
              <a:rPr lang="en-US" sz="2000" dirty="0">
                <a:solidFill>
                  <a:schemeClr val="bg1"/>
                </a:solidFill>
              </a:rPr>
            </a:br>
            <a:r>
              <a:rPr lang="en-US" sz="2000" dirty="0">
                <a:solidFill>
                  <a:schemeClr val="bg1"/>
                </a:solidFill>
              </a:rPr>
              <a:t>What were you expecting</a:t>
            </a:r>
            <a:br>
              <a:rPr lang="en-US" sz="2000" dirty="0">
                <a:solidFill>
                  <a:schemeClr val="bg1"/>
                </a:solidFill>
              </a:rPr>
            </a:br>
            <a:r>
              <a:rPr lang="en-US" sz="2000" dirty="0">
                <a:solidFill>
                  <a:schemeClr val="bg1"/>
                </a:solidFill>
              </a:rPr>
              <a:t>Not room for both</a:t>
            </a:r>
            <a:br>
              <a:rPr lang="en-US" sz="2000" dirty="0">
                <a:solidFill>
                  <a:schemeClr val="bg1"/>
                </a:solidFill>
              </a:rPr>
            </a:br>
            <a:r>
              <a:rPr lang="en-US" sz="2000" dirty="0">
                <a:solidFill>
                  <a:schemeClr val="bg1"/>
                </a:solidFill>
              </a:rPr>
              <a:t>Just room for me</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So you will lay your arms down</a:t>
            </a:r>
            <a:br>
              <a:rPr lang="en-US" sz="2000" dirty="0">
                <a:solidFill>
                  <a:schemeClr val="bg1"/>
                </a:solidFill>
              </a:rPr>
            </a:br>
            <a:r>
              <a:rPr lang="en-US" sz="2000" dirty="0">
                <a:solidFill>
                  <a:schemeClr val="bg1"/>
                </a:solidFill>
              </a:rPr>
              <a:t>Yes I will call this home</a:t>
            </a:r>
            <a:br>
              <a:rPr lang="en-US" sz="2000" dirty="0">
                <a:solidFill>
                  <a:schemeClr val="bg1"/>
                </a:solidFill>
              </a:rPr>
            </a:br>
            <a:r>
              <a:rPr lang="en-US" sz="2000" dirty="0" smtClean="0">
                <a:solidFill>
                  <a:schemeClr val="bg1"/>
                </a:solidFill>
              </a:rPr>
              <a:t>Away </a:t>
            </a:r>
            <a:r>
              <a:rPr lang="en-US" sz="2000" dirty="0" err="1">
                <a:solidFill>
                  <a:schemeClr val="bg1"/>
                </a:solidFill>
              </a:rPr>
              <a:t>away</a:t>
            </a:r>
            <a:r>
              <a:rPr lang="en-US" sz="2000" dirty="0">
                <a:solidFill>
                  <a:schemeClr val="bg1"/>
                </a:solidFill>
              </a:rPr>
              <a:t/>
            </a:r>
            <a:br>
              <a:rPr lang="en-US" sz="2000" dirty="0">
                <a:solidFill>
                  <a:schemeClr val="bg1"/>
                </a:solidFill>
              </a:rPr>
            </a:br>
            <a:r>
              <a:rPr lang="en-US" sz="2000" dirty="0">
                <a:solidFill>
                  <a:schemeClr val="bg1"/>
                </a:solidFill>
              </a:rPr>
              <a:t>You have been banished</a:t>
            </a:r>
            <a:br>
              <a:rPr lang="en-US" sz="2000" dirty="0">
                <a:solidFill>
                  <a:schemeClr val="bg1"/>
                </a:solidFill>
              </a:rPr>
            </a:br>
            <a:r>
              <a:rPr lang="en-US" sz="2000" dirty="0">
                <a:solidFill>
                  <a:schemeClr val="bg1"/>
                </a:solidFill>
              </a:rPr>
              <a:t>Your land is </a:t>
            </a:r>
            <a:r>
              <a:rPr lang="en-US" sz="2000" dirty="0" smtClean="0">
                <a:solidFill>
                  <a:schemeClr val="bg1"/>
                </a:solidFill>
              </a:rPr>
              <a:t>gone and </a:t>
            </a:r>
            <a:r>
              <a:rPr lang="en-US" sz="2000" dirty="0">
                <a:solidFill>
                  <a:schemeClr val="bg1"/>
                </a:solidFill>
              </a:rPr>
              <a:t>given me</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And here I will spread my wings</a:t>
            </a:r>
            <a:br>
              <a:rPr lang="en-US" sz="2000" dirty="0">
                <a:solidFill>
                  <a:schemeClr val="bg1"/>
                </a:solidFill>
              </a:rPr>
            </a:br>
            <a:r>
              <a:rPr lang="en-US" sz="2000" dirty="0">
                <a:solidFill>
                  <a:schemeClr val="bg1"/>
                </a:solidFill>
              </a:rPr>
              <a:t>Yes I will call this </a:t>
            </a:r>
            <a:r>
              <a:rPr lang="en-US" sz="2000" dirty="0" smtClean="0">
                <a:solidFill>
                  <a:schemeClr val="bg1"/>
                </a:solidFill>
              </a:rPr>
              <a:t>home</a:t>
            </a:r>
          </a:p>
          <a:p>
            <a:pPr marL="0" indent="0">
              <a:buNone/>
            </a:pPr>
            <a:endParaRPr lang="en-US" sz="2000" dirty="0">
              <a:solidFill>
                <a:schemeClr val="bg1"/>
              </a:solidFill>
            </a:endParaRPr>
          </a:p>
          <a:p>
            <a:pPr marL="0" indent="0" defTabSz="838200">
              <a:buNone/>
            </a:pPr>
            <a:r>
              <a:rPr lang="en-US" sz="2000" dirty="0" smtClean="0">
                <a:solidFill>
                  <a:schemeClr val="bg1"/>
                </a:solidFill>
              </a:rPr>
              <a:t>What's </a:t>
            </a:r>
            <a:r>
              <a:rPr lang="en-US" sz="2000" dirty="0">
                <a:solidFill>
                  <a:schemeClr val="bg1"/>
                </a:solidFill>
              </a:rPr>
              <a:t>this you say?</a:t>
            </a:r>
            <a:br>
              <a:rPr lang="en-US" sz="2000" dirty="0">
                <a:solidFill>
                  <a:schemeClr val="bg1"/>
                </a:solidFill>
              </a:rPr>
            </a:br>
            <a:r>
              <a:rPr lang="en-US" sz="2000" dirty="0">
                <a:solidFill>
                  <a:schemeClr val="bg1"/>
                </a:solidFill>
              </a:rPr>
              <a:t>You feel a right to remain?</a:t>
            </a:r>
            <a:br>
              <a:rPr lang="en-US" sz="2000" dirty="0">
                <a:solidFill>
                  <a:schemeClr val="bg1"/>
                </a:solidFill>
              </a:rPr>
            </a:br>
            <a:r>
              <a:rPr lang="en-US" sz="2000" dirty="0">
                <a:solidFill>
                  <a:schemeClr val="bg1"/>
                </a:solidFill>
              </a:rPr>
              <a:t>Then stay and I will bury you</a:t>
            </a:r>
            <a:br>
              <a:rPr lang="en-US" sz="2000" dirty="0">
                <a:solidFill>
                  <a:schemeClr val="bg1"/>
                </a:solidFill>
              </a:rPr>
            </a:br>
            <a:r>
              <a:rPr lang="en-US" sz="2000" dirty="0">
                <a:solidFill>
                  <a:schemeClr val="bg1"/>
                </a:solidFill>
              </a:rPr>
              <a:t>What's that you say</a:t>
            </a:r>
            <a:br>
              <a:rPr lang="en-US" sz="2000" dirty="0">
                <a:solidFill>
                  <a:schemeClr val="bg1"/>
                </a:solidFill>
              </a:rPr>
            </a:br>
            <a:r>
              <a:rPr lang="en-US" sz="2000" dirty="0">
                <a:solidFill>
                  <a:schemeClr val="bg1"/>
                </a:solidFill>
              </a:rPr>
              <a:t>Your father's spirit still lives in this place</a:t>
            </a:r>
            <a:br>
              <a:rPr lang="en-US" sz="2000" dirty="0">
                <a:solidFill>
                  <a:schemeClr val="bg1"/>
                </a:solidFill>
              </a:rPr>
            </a:br>
            <a:r>
              <a:rPr lang="en-US" sz="2000" dirty="0">
                <a:solidFill>
                  <a:schemeClr val="bg1"/>
                </a:solidFill>
              </a:rPr>
              <a:t>I will silence you</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Here's the hitch</a:t>
            </a:r>
            <a:br>
              <a:rPr lang="en-US" sz="2000" dirty="0">
                <a:solidFill>
                  <a:schemeClr val="bg1"/>
                </a:solidFill>
              </a:rPr>
            </a:br>
            <a:r>
              <a:rPr lang="en-US" sz="2000" dirty="0">
                <a:solidFill>
                  <a:schemeClr val="bg1"/>
                </a:solidFill>
              </a:rPr>
              <a:t>Your horse is leaving</a:t>
            </a:r>
            <a:br>
              <a:rPr lang="en-US" sz="2000" dirty="0">
                <a:solidFill>
                  <a:schemeClr val="bg1"/>
                </a:solidFill>
              </a:rPr>
            </a:br>
            <a:r>
              <a:rPr lang="en-US" sz="2000" dirty="0">
                <a:solidFill>
                  <a:schemeClr val="bg1"/>
                </a:solidFill>
              </a:rPr>
              <a:t>Don't miss your boat</a:t>
            </a:r>
            <a:br>
              <a:rPr lang="en-US" sz="2000" dirty="0">
                <a:solidFill>
                  <a:schemeClr val="bg1"/>
                </a:solidFill>
              </a:rPr>
            </a:br>
            <a:r>
              <a:rPr lang="en-US" sz="2000" dirty="0">
                <a:solidFill>
                  <a:schemeClr val="bg1"/>
                </a:solidFill>
              </a:rPr>
              <a:t>It's leaving now</a:t>
            </a:r>
            <a:br>
              <a:rPr lang="en-US" sz="2000" dirty="0">
                <a:solidFill>
                  <a:schemeClr val="bg1"/>
                </a:solidFill>
              </a:rPr>
            </a:br>
            <a:r>
              <a:rPr lang="en-US" sz="2000" dirty="0" smtClean="0">
                <a:solidFill>
                  <a:schemeClr val="bg1"/>
                </a:solidFill>
              </a:rPr>
              <a:t>And </a:t>
            </a:r>
            <a:r>
              <a:rPr lang="en-US" sz="2000" dirty="0">
                <a:solidFill>
                  <a:schemeClr val="bg1"/>
                </a:solidFill>
              </a:rPr>
              <a:t>as you go I will spread my wings</a:t>
            </a:r>
            <a:br>
              <a:rPr lang="en-US" sz="2000" dirty="0">
                <a:solidFill>
                  <a:schemeClr val="bg1"/>
                </a:solidFill>
              </a:rPr>
            </a:br>
            <a:r>
              <a:rPr lang="en-US" sz="2000" dirty="0">
                <a:solidFill>
                  <a:schemeClr val="bg1"/>
                </a:solidFill>
              </a:rPr>
              <a:t>Yes I will call this home</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I have no time to justify to you</a:t>
            </a:r>
            <a:br>
              <a:rPr lang="en-US" sz="2000" dirty="0">
                <a:solidFill>
                  <a:schemeClr val="bg1"/>
                </a:solidFill>
              </a:rPr>
            </a:br>
            <a:r>
              <a:rPr lang="en-US" sz="2000" dirty="0">
                <a:solidFill>
                  <a:schemeClr val="bg1"/>
                </a:solidFill>
              </a:rPr>
              <a:t>Fool, you're blind, move aside for me</a:t>
            </a:r>
            <a:br>
              <a:rPr lang="en-US" sz="2000" dirty="0">
                <a:solidFill>
                  <a:schemeClr val="bg1"/>
                </a:solidFill>
              </a:rPr>
            </a:br>
            <a:r>
              <a:rPr lang="en-US" sz="2000" dirty="0">
                <a:solidFill>
                  <a:schemeClr val="bg1"/>
                </a:solidFill>
              </a:rPr>
              <a:t>All I can say to you my new </a:t>
            </a:r>
            <a:r>
              <a:rPr lang="en-US" sz="2000" dirty="0" smtClean="0">
                <a:solidFill>
                  <a:schemeClr val="bg1"/>
                </a:solidFill>
              </a:rPr>
              <a:t>neighbor</a:t>
            </a:r>
          </a:p>
          <a:p>
            <a:pPr marL="0" indent="0" defTabSz="838200">
              <a:buNone/>
            </a:pPr>
            <a:r>
              <a:rPr lang="en-US" sz="2000" dirty="0">
                <a:solidFill>
                  <a:schemeClr val="bg1"/>
                </a:solidFill>
              </a:rPr>
              <a:t/>
            </a:r>
            <a:br>
              <a:rPr lang="en-US" sz="2000" dirty="0">
                <a:solidFill>
                  <a:schemeClr val="bg1"/>
                </a:solidFill>
              </a:rPr>
            </a:br>
            <a:r>
              <a:rPr lang="en-US" sz="2000" dirty="0">
                <a:solidFill>
                  <a:schemeClr val="bg1"/>
                </a:solidFill>
              </a:rPr>
              <a:t>Is you must move on or I will bury you</a:t>
            </a:r>
            <a:br>
              <a:rPr lang="en-US" sz="2000" dirty="0">
                <a:solidFill>
                  <a:schemeClr val="bg1"/>
                </a:solidFill>
              </a:rPr>
            </a:br>
            <a:r>
              <a:rPr lang="en-US" sz="2000" dirty="0" smtClean="0">
                <a:solidFill>
                  <a:schemeClr val="bg1"/>
                </a:solidFill>
              </a:rPr>
              <a:t>Now </a:t>
            </a:r>
            <a:r>
              <a:rPr lang="en-US" sz="2000" dirty="0">
                <a:solidFill>
                  <a:schemeClr val="bg1"/>
                </a:solidFill>
              </a:rPr>
              <a:t>as I rest my feet by this fire</a:t>
            </a:r>
            <a:br>
              <a:rPr lang="en-US" sz="2000" dirty="0">
                <a:solidFill>
                  <a:schemeClr val="bg1"/>
                </a:solidFill>
              </a:rPr>
            </a:br>
            <a:r>
              <a:rPr lang="en-US" sz="2000" dirty="0">
                <a:solidFill>
                  <a:schemeClr val="bg1"/>
                </a:solidFill>
              </a:rPr>
              <a:t>Those hands once warmed here</a:t>
            </a:r>
            <a:br>
              <a:rPr lang="en-US" sz="2000" dirty="0">
                <a:solidFill>
                  <a:schemeClr val="bg1"/>
                </a:solidFill>
              </a:rPr>
            </a:br>
            <a:r>
              <a:rPr lang="en-US" sz="2000" dirty="0">
                <a:solidFill>
                  <a:schemeClr val="bg1"/>
                </a:solidFill>
              </a:rPr>
              <a:t>I have retired them</a:t>
            </a:r>
            <a:br>
              <a:rPr lang="en-US" sz="2000" dirty="0">
                <a:solidFill>
                  <a:schemeClr val="bg1"/>
                </a:solidFill>
              </a:rPr>
            </a:br>
            <a:r>
              <a:rPr lang="en-US" sz="2000" dirty="0">
                <a:solidFill>
                  <a:schemeClr val="bg1"/>
                </a:solidFill>
              </a:rPr>
              <a:t>I can breathe my own air</a:t>
            </a:r>
            <a:br>
              <a:rPr lang="en-US" sz="2000" dirty="0">
                <a:solidFill>
                  <a:schemeClr val="bg1"/>
                </a:solidFill>
              </a:rPr>
            </a:br>
            <a:r>
              <a:rPr lang="en-US" sz="2000" dirty="0">
                <a:solidFill>
                  <a:schemeClr val="bg1"/>
                </a:solidFill>
              </a:rPr>
              <a:t>I can sleep more soundly</a:t>
            </a:r>
            <a:br>
              <a:rPr lang="en-US" sz="2000" dirty="0">
                <a:solidFill>
                  <a:schemeClr val="bg1"/>
                </a:solidFill>
              </a:rPr>
            </a:br>
            <a:r>
              <a:rPr lang="en-US" sz="2000" dirty="0">
                <a:solidFill>
                  <a:schemeClr val="bg1"/>
                </a:solidFill>
              </a:rPr>
              <a:t>Upon these poor souls</a:t>
            </a:r>
            <a:br>
              <a:rPr lang="en-US" sz="2000" dirty="0">
                <a:solidFill>
                  <a:schemeClr val="bg1"/>
                </a:solidFill>
              </a:rPr>
            </a:br>
            <a:r>
              <a:rPr lang="en-US" sz="2000" dirty="0">
                <a:solidFill>
                  <a:schemeClr val="bg1"/>
                </a:solidFill>
              </a:rPr>
              <a:t>I'll build heaven and call it home</a:t>
            </a:r>
            <a:br>
              <a:rPr lang="en-US" sz="2000" dirty="0">
                <a:solidFill>
                  <a:schemeClr val="bg1"/>
                </a:solidFill>
              </a:rPr>
            </a:br>
            <a:r>
              <a:rPr lang="en-US" sz="2000" dirty="0">
                <a:solidFill>
                  <a:schemeClr val="bg1"/>
                </a:solidFill>
              </a:rPr>
              <a:t>Cause you're all dead now</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I live with my justice</a:t>
            </a:r>
            <a:br>
              <a:rPr lang="en-US" sz="2000" dirty="0">
                <a:solidFill>
                  <a:schemeClr val="bg1"/>
                </a:solidFill>
              </a:rPr>
            </a:br>
            <a:r>
              <a:rPr lang="en-US" sz="2000" dirty="0">
                <a:solidFill>
                  <a:schemeClr val="bg1"/>
                </a:solidFill>
              </a:rPr>
              <a:t>I live with my greedy need</a:t>
            </a:r>
            <a:br>
              <a:rPr lang="en-US" sz="2000" dirty="0">
                <a:solidFill>
                  <a:schemeClr val="bg1"/>
                </a:solidFill>
              </a:rPr>
            </a:br>
            <a:r>
              <a:rPr lang="en-US" sz="2000" dirty="0">
                <a:solidFill>
                  <a:schemeClr val="bg1"/>
                </a:solidFill>
              </a:rPr>
              <a:t>I live with no mercy</a:t>
            </a:r>
            <a:br>
              <a:rPr lang="en-US" sz="2000" dirty="0">
                <a:solidFill>
                  <a:schemeClr val="bg1"/>
                </a:solidFill>
              </a:rPr>
            </a:br>
            <a:r>
              <a:rPr lang="en-US" sz="2000" dirty="0">
                <a:solidFill>
                  <a:schemeClr val="bg1"/>
                </a:solidFill>
              </a:rPr>
              <a:t>I live with my frenzied feeding</a:t>
            </a:r>
            <a:br>
              <a:rPr lang="en-US" sz="2000" dirty="0">
                <a:solidFill>
                  <a:schemeClr val="bg1"/>
                </a:solidFill>
              </a:rPr>
            </a:br>
            <a:r>
              <a:rPr lang="en-US" sz="2000" dirty="0">
                <a:solidFill>
                  <a:schemeClr val="bg1"/>
                </a:solidFill>
              </a:rPr>
              <a:t>I live with my hatred</a:t>
            </a:r>
            <a:br>
              <a:rPr lang="en-US" sz="2000" dirty="0">
                <a:solidFill>
                  <a:schemeClr val="bg1"/>
                </a:solidFill>
              </a:rPr>
            </a:br>
            <a:r>
              <a:rPr lang="en-US" sz="2000" dirty="0">
                <a:solidFill>
                  <a:schemeClr val="bg1"/>
                </a:solidFill>
              </a:rPr>
              <a:t>I live with my jealousy</a:t>
            </a:r>
            <a:br>
              <a:rPr lang="en-US" sz="2000" dirty="0">
                <a:solidFill>
                  <a:schemeClr val="bg1"/>
                </a:solidFill>
              </a:rPr>
            </a:br>
            <a:r>
              <a:rPr lang="en-US" sz="2000" dirty="0">
                <a:solidFill>
                  <a:schemeClr val="bg1"/>
                </a:solidFill>
              </a:rPr>
              <a:t>I live with the notion</a:t>
            </a:r>
            <a:br>
              <a:rPr lang="en-US" sz="2000" dirty="0">
                <a:solidFill>
                  <a:schemeClr val="bg1"/>
                </a:solidFill>
              </a:rPr>
            </a:br>
            <a:r>
              <a:rPr lang="en-US" sz="2000" dirty="0">
                <a:solidFill>
                  <a:schemeClr val="bg1"/>
                </a:solidFill>
              </a:rPr>
              <a:t>That I don't need anyone but me</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Don't drink the water</a:t>
            </a:r>
            <a:br>
              <a:rPr lang="en-US" sz="2000" dirty="0">
                <a:solidFill>
                  <a:schemeClr val="bg1"/>
                </a:solidFill>
              </a:rPr>
            </a:br>
            <a:r>
              <a:rPr lang="en-US" sz="2000" dirty="0">
                <a:solidFill>
                  <a:schemeClr val="bg1"/>
                </a:solidFill>
              </a:rPr>
              <a:t>Don't drink the water</a:t>
            </a:r>
            <a:br>
              <a:rPr lang="en-US" sz="2000" dirty="0">
                <a:solidFill>
                  <a:schemeClr val="bg1"/>
                </a:solidFill>
              </a:rPr>
            </a:br>
            <a:r>
              <a:rPr lang="en-US" sz="2000" dirty="0">
                <a:solidFill>
                  <a:schemeClr val="bg1"/>
                </a:solidFill>
              </a:rPr>
              <a:t>There's blood in the water</a:t>
            </a:r>
            <a:br>
              <a:rPr lang="en-US" sz="2000" dirty="0">
                <a:solidFill>
                  <a:schemeClr val="bg1"/>
                </a:solidFill>
              </a:rPr>
            </a:br>
            <a:r>
              <a:rPr lang="en-US" sz="2000" dirty="0">
                <a:solidFill>
                  <a:schemeClr val="bg1"/>
                </a:solidFill>
              </a:rPr>
              <a:t>Don't drink the water </a:t>
            </a:r>
          </a:p>
        </p:txBody>
      </p:sp>
    </p:spTree>
    <p:extLst>
      <p:ext uri="{BB962C8B-B14F-4D97-AF65-F5344CB8AC3E}">
        <p14:creationId xmlns:p14="http://schemas.microsoft.com/office/powerpoint/2010/main" val="260958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0"/>
            <a:ext cx="10972800" cy="1143000"/>
          </a:xfrm>
        </p:spPr>
        <p:txBody>
          <a:bodyPr/>
          <a:lstStyle/>
          <a:p>
            <a:r>
              <a:rPr lang="en-US" dirty="0" smtClean="0">
                <a:solidFill>
                  <a:schemeClr val="bg1"/>
                </a:solidFill>
              </a:rPr>
              <a:t>I Will Fight No More, Forever</a:t>
            </a:r>
            <a:endParaRPr lang="en-US" dirty="0">
              <a:solidFill>
                <a:schemeClr val="bg1"/>
              </a:solidFill>
            </a:endParaRPr>
          </a:p>
        </p:txBody>
      </p:sp>
      <p:sp>
        <p:nvSpPr>
          <p:cNvPr id="3" name="Content Placeholder 2"/>
          <p:cNvSpPr>
            <a:spLocks noGrp="1"/>
          </p:cNvSpPr>
          <p:nvPr>
            <p:ph idx="1"/>
          </p:nvPr>
        </p:nvSpPr>
        <p:spPr>
          <a:xfrm>
            <a:off x="0" y="1100138"/>
            <a:ext cx="12115800" cy="5757862"/>
          </a:xfrm>
        </p:spPr>
        <p:txBody>
          <a:bodyPr>
            <a:normAutofit fontScale="92500"/>
          </a:bodyPr>
          <a:lstStyle/>
          <a:p>
            <a:pPr marL="0" indent="0">
              <a:buNone/>
            </a:pPr>
            <a:r>
              <a:rPr lang="en-US" dirty="0">
                <a:solidFill>
                  <a:schemeClr val="bg1"/>
                </a:solidFill>
              </a:rPr>
              <a:t>Tell General Howard I know his heart. What he told me before, I have it in my heart. I am tired of fighting. Our Chiefs are killed; Looking Glass is dead, </a:t>
            </a:r>
            <a:r>
              <a:rPr lang="en-US" dirty="0" smtClean="0">
                <a:solidFill>
                  <a:schemeClr val="bg1"/>
                </a:solidFill>
              </a:rPr>
              <a:t>Ta-</a:t>
            </a:r>
            <a:r>
              <a:rPr lang="en-US" dirty="0" err="1" smtClean="0">
                <a:solidFill>
                  <a:schemeClr val="bg1"/>
                </a:solidFill>
              </a:rPr>
              <a:t>Hool</a:t>
            </a:r>
            <a:r>
              <a:rPr lang="en-US" dirty="0" smtClean="0">
                <a:solidFill>
                  <a:schemeClr val="bg1"/>
                </a:solidFill>
              </a:rPr>
              <a:t>-</a:t>
            </a:r>
            <a:r>
              <a:rPr lang="en-US" dirty="0" err="1" smtClean="0">
                <a:solidFill>
                  <a:schemeClr val="bg1"/>
                </a:solidFill>
              </a:rPr>
              <a:t>Hool</a:t>
            </a:r>
            <a:r>
              <a:rPr lang="en-US" dirty="0">
                <a:solidFill>
                  <a:schemeClr val="bg1"/>
                </a:solidFill>
              </a:rPr>
              <a:t>-</a:t>
            </a:r>
            <a:r>
              <a:rPr lang="en-US" dirty="0" smtClean="0">
                <a:solidFill>
                  <a:schemeClr val="bg1"/>
                </a:solidFill>
              </a:rPr>
              <a:t>Shute </a:t>
            </a:r>
            <a:r>
              <a:rPr lang="en-US" dirty="0">
                <a:solidFill>
                  <a:schemeClr val="bg1"/>
                </a:solidFill>
              </a:rPr>
              <a:t>is dead. The old men are all dead. It is the young men who say yes or no. He who led on the young men is dead. It is cold, and we have no blankets; the little children are freezing to death. My people, some of them, have run away to the hills, and have no blankets, no food. No one knows where they are - perhaps freezing to death. I want to have time to look for my children, and see how many of them I can find. Maybe I shall find them among the dead. Hear me, my Chiefs! I am tired; my heart is sick and sad. From where the sun now stands I will fight no more forever. </a:t>
            </a:r>
          </a:p>
          <a:p>
            <a:pPr marL="0" indent="0">
              <a:buNone/>
            </a:pPr>
            <a:r>
              <a:rPr lang="en-US" dirty="0" smtClean="0">
                <a:solidFill>
                  <a:schemeClr val="bg1"/>
                </a:solidFill>
              </a:rPr>
              <a:t>~</a:t>
            </a:r>
            <a:r>
              <a:rPr lang="en-US" dirty="0" err="1" smtClean="0">
                <a:solidFill>
                  <a:schemeClr val="bg1"/>
                </a:solidFill>
              </a:rPr>
              <a:t>Hin</a:t>
            </a:r>
            <a:r>
              <a:rPr lang="en-US" dirty="0" smtClean="0">
                <a:solidFill>
                  <a:schemeClr val="bg1"/>
                </a:solidFill>
              </a:rPr>
              <a:t>-</a:t>
            </a:r>
            <a:r>
              <a:rPr lang="en-US" dirty="0" err="1" smtClean="0">
                <a:solidFill>
                  <a:schemeClr val="bg1"/>
                </a:solidFill>
              </a:rPr>
              <a:t>mah</a:t>
            </a:r>
            <a:r>
              <a:rPr lang="en-US" dirty="0" smtClean="0">
                <a:solidFill>
                  <a:schemeClr val="bg1"/>
                </a:solidFill>
              </a:rPr>
              <a:t>-too-yah-</a:t>
            </a:r>
            <a:r>
              <a:rPr lang="en-US" dirty="0" err="1" smtClean="0">
                <a:solidFill>
                  <a:schemeClr val="bg1"/>
                </a:solidFill>
              </a:rPr>
              <a:t>lat</a:t>
            </a:r>
            <a:r>
              <a:rPr lang="en-US" dirty="0" smtClean="0">
                <a:solidFill>
                  <a:schemeClr val="bg1"/>
                </a:solidFill>
              </a:rPr>
              <a:t>-</a:t>
            </a:r>
            <a:r>
              <a:rPr lang="en-US" dirty="0" err="1" smtClean="0">
                <a:solidFill>
                  <a:schemeClr val="bg1"/>
                </a:solidFill>
              </a:rPr>
              <a:t>kekht</a:t>
            </a:r>
            <a:r>
              <a:rPr lang="en-US" dirty="0" smtClean="0">
                <a:solidFill>
                  <a:schemeClr val="bg1"/>
                </a:solidFill>
              </a:rPr>
              <a:t>, Chief Joseph					(Thunder </a:t>
            </a:r>
            <a:r>
              <a:rPr lang="en-US" dirty="0">
                <a:solidFill>
                  <a:schemeClr val="bg1"/>
                </a:solidFill>
              </a:rPr>
              <a:t>Traveling to the Loftier Mountain </a:t>
            </a:r>
            <a:r>
              <a:rPr lang="en-US" dirty="0" smtClean="0">
                <a:solidFill>
                  <a:schemeClr val="bg1"/>
                </a:solidFill>
              </a:rPr>
              <a:t>Heights) </a:t>
            </a:r>
            <a:r>
              <a:rPr lang="en-US" dirty="0">
                <a:solidFill>
                  <a:schemeClr val="bg1"/>
                </a:solidFill>
              </a:rPr>
              <a:t>- 1877</a:t>
            </a:r>
          </a:p>
          <a:p>
            <a:pPr marL="0" indent="0">
              <a:buNone/>
            </a:pPr>
            <a:endParaRPr lang="en-US" dirty="0">
              <a:solidFill>
                <a:schemeClr val="bg1"/>
              </a:solidFill>
            </a:endParaRPr>
          </a:p>
        </p:txBody>
      </p:sp>
    </p:spTree>
    <p:extLst>
      <p:ext uri="{BB962C8B-B14F-4D97-AF65-F5344CB8AC3E}">
        <p14:creationId xmlns:p14="http://schemas.microsoft.com/office/powerpoint/2010/main" val="3436286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5/56/Chief_Joseph,_Nez_Perce,_when_young_-_NARA_-_523607.jpg"/>
          <p:cNvPicPr>
            <a:picLocks noChangeAspect="1" noChangeArrowheads="1"/>
          </p:cNvPicPr>
          <p:nvPr/>
        </p:nvPicPr>
        <p:blipFill>
          <a:blip r:embed="rId3"/>
          <a:srcRect t="5932" b="4951"/>
          <a:stretch>
            <a:fillRect/>
          </a:stretch>
        </p:blipFill>
        <p:spPr bwMode="auto">
          <a:xfrm>
            <a:off x="2582039" y="0"/>
            <a:ext cx="6333363"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data:image/jpeg;base64,/9j/4AAQSkZJRgABAQAAAQABAAD/2wCEAAkGBxQTEhQUEhQVFRQVFRUUFBgXFBQUFBgUFBQWFhQUFRQYHCggGBolHBQUITEhJSksLi4uFx8zODMsNygtLisBCgoKDQ0NFA8PFCwZFBwsLCwsLCwsLCssLCssLCwsKywsKywsLCwsLDcrNzcrKzcrNysrKyssKysrKysrKysrK//AABEIALsBDgMBIgACEQEDEQH/xAAbAAACAwEBAQAAAAAAAAAAAAACAwEEBQAGB//EADsQAAEDAgMGBAQFAgUFAAAAAAEAAhEDIQQSMQVBUWFxgQYTIpEyobHBI0Jy0fBSsgczguHxFmJzkqL/xAAXAQEBAQEAAAAAAAAAAAAAAAAAAQID/8QAGhEBAQEAAwEAAAAAAAAAAAAAAAERAjFBIf/aAAwDAQACEQMRAD8AxqFeHOLuBhLo4iQ1oGhn3KF7PSUjBWcOo+qyteyo2ATGuuhY6w6LmuErCk7X+BeZrOIMSvRbXd6dJXm68Zz0WoDx7wWBZhCvYxpyCFSaiU/DhXKbFWphXaKGDbRsmsppgfuRMcpqoqWCQ+irFRKcVB1JttNExtM6qGo44IGMZxVqi1LpNkJ2HQWmhCpyrgLoODUMI5Swg4pD00ocqBBVevTlXcqVVFkGNiKaWIVvENSI5LRYQSnUzYBAWJlEKphrUis2SVZpjigc26GF0wrVOnZIa1XaeilWMqqYYVVw+o6j6qzifhICr4c3HUfVEevp6DouAupabDoo3rKkbW+DuvOYgeor0W03eheerm6oViScqpK9ipyhVWNVDqDlepsNoScNSWjhW3UoNlLij8pOZTJPJGWKCuSEghWX00lrEEBNbZAWIg/cgtUHKzSVeg2ysNbCBpcuLkBK4BAUoQEQXIBypbmJ4QPQJhJqlWC9IqtnRBROqF1NS+xTWBBRcEbQn1aallOy1oCmEJajaLoqo4KaEtF1daqbG3TnApRk1j6Sk4Y6dR9U6v8ACk0PuFpI9gNB0UNCX5lh0CIOWVI2iz0rBxGp6Lex59CxXsGpuSYHCBqfsoEVWktCGnh3cF6LAbNY5otf3RYrYtQXY6eX+yarJpN7K5QXNId6XWePY30KmiiLYKhxQ03IkCyghNdZKhBACXkvZNaEWRA/DOsrjWqrQYTor7MI8xA+YQV3NupCa6nGtkrMgIiFxKEPXEoOKQ6U3OhL0CilF5CMlLKBDmSUwNRgKlitp02WJk8B91Q8hS0WVChtimTvHafor1Gu1wsZQLi6IBEja1QdTog3U5IVllKFwoIPMYkSEmkZ0TMQ70pVEfNbR6miLDomsS6brDomMWVV9q1Q2n1Ib0nesOlVD6hy6Aw39I0UeKarvMaJOXIDE2nM8ExxsEnB7Nc6HB0A+6D2WyHiNdDC1fOBC8bsfAFuIs+WNbmdrrHDqrGbFse4t9VO5FpgXjmpitV+Baasi06/f5SsnNBI4GE520nHy3aZnZfdpCq1Scx6koLIKZKQwp02REVCgJQvcuabIGNCf5di7QATfRV2lZWMxjrMLt5zAG1ig9BgQ9zbEcYW7Sw7rX0WHsR4I9JBK9BhsQpVgMXQMGVjVmQYW7VrzZV9rYcZGuGogH/UJlSDIAhGQgCY0rSFkIajbJpKU+6Cs4qGo6gsqderAN4tfkgobfx5EU2HX4v2WdgtlVH3kAcylebme4jQmB0Gi9DsMtmHOA7rXiK3/SlWJBbPVZ5qVaDstQRG4j5gr6JQxQa7LmabSL6rK8TYdtam7QuElpBBuLqSrjKwVXO0OCttF1k+GzNMjg77f8rYCUWsOJTgUltSAjYoPHYj4UGGCfiKfpSsLTO+wWkj0lPQdE5hSKR9I6J7VlWD4qo3pu5EHsZF/wDUVWwWKyjiFZ8RbYaJot9R0feAJGnMrLwgzCAYWvBt7C2xTDXh+YPedQCbcLLfoYuxBF2kgzawNj7QVlbNwL2AEacfQfcFv3VmriNS6M2ltCNx5KKHFOL3S0Q0fmgWOs9dbqjRFrkuO8nUniVzcaHshuhc4kyL8kdNqgNhTA5LNlAciDqFFTSajkLXILYK83XoOqVHNbchzo5+t0La8xYFHMKgLZmYETOqsK0qGznsNMsdkcXBpF9OOsWWxjn4mnUAYczN0RmsAHWNpmT3VSs6q2vTe+mXtaQYbeDzjmR7L0dGqD8bHAOktJ1zDUW0kEEcYKiwrZ2NLh6tW8RlN+IR4jFlwIN9IIPuEnzs78rba36CyANa2zRAknudfmg6FwRhAQiOlRC7Kge6EEPCwtuvy03Rq4hvv/wVsPqrC8SvGVgG8k+wj7qwrJwWHc+zbm5V2nsz0Oc4gEaXMze2vGNyzMFiSwyNy1cftLO0COvHktVI1MXsfNQpuzGWsBMzFzeTuH7rSw2yC1meWgR8ILiOoJJUbM2lUdTaadJ34bLkwA4Tdo35iDbohxO2AWRTEA9teW5ZaY2xhkqvZukgdjZbgavMYV/485swzkSNCM3pI916hpSolNY7mghFTCg8ow34pjKuayqsxbQDNjuVOttC5yj30Wqa9jhtO2u7usbaXiINBbRu7TP+UHflG/rp1WDX2lUc3KXGDqBYEcDxCrJiakG8m8zPEzqet067CCDY6H+b0lqfQrOZMQWusWuEtPUceBEEKo29mbYq/A2DyMrUoYd7qVWrXgMax3QuIhjeZLiBHVY+xnUmVBUc8taGmW5SXdGuFj1MLtrbcfiIBhlJpmnTGg3ZnH8ztb8ys40rbGrhhLHGAd50Dh+69Ixq8c83VrB7RfT0MjgbjtwVxHp3hIBSMNtpjrO9B6y333d1fc1TFV3oA5MqCyq1KrWiXEAKBjnJ2AwAd6gfWSQOXH6FYGI2xqGCP+469QFe8MYsgG8kEz+l2/3laweqwezSRmdVfJ1iALHQSOS06IJBp1BmaQMrxYm2/gdVjHaMR6rHTroVr4TFmoIYMxkaceqyqoGeW308x9UiFRq7dYar6biA1r3BjtxgkEzu0sVcY9AwIggLkxl0RBSqwmyc4LIx21qbLTmPBt/noqDqAgrze3q0vy/0D5uj/ZWcXtt5+FoHM+o/ZYlSq5ziXGSdVcS0thgq7TeQRE7tIP1BVIsMptNxGs/RCPZUq9TKADUExf8ADLCIi4FMGe6zMfXFNkH4zI7nU/NL2dVrPhocYNr3Pbmh27s7JUDHOhwY0mb3cSbnjEe6kUnZNSXMYB+YfIk/VevaF5LZuGyPY9xENMm+6SvV4Wu1/wALgehv7apQbE1iWGXTGsUHzjaNMtcAeAce+gVYoq7sziSd/wDx2QE6LpjGphE1cohSKJrU5jZSwbc01tWBzQbW19m4ZtGjUw9d7nPnzKbg2WgSL5RYg25zIWQ4gIfOtHHXilOKijzTM9tPmoCGFIVKlaOytp+W1zXSRq3fB3jkN6y3lcwojQxW1nus2Gj3PuVmPcTcmT7o5vCEhABCbha7mOzMMH5RwK4MlcKaaNujttoEvp5nXgTDf3Tx4nruYabS1gcTJY2HBsAFgM2FjfX1G693sDYGAqYNld7GhoYTVJc70upj8SSTpaQOBC8BtjGGtVfVIytcYptt6KQPpbA3xc8yVmWWtMoCyt4HaT6VgZb/AEnTtwVRxI5fdRKqdPT4TbrHWcMh53b77u61G1F4RWMBtR9MwLgz6ToDuI4KYa1fEO0znFJroi7yOO5v37rJhVi7NmJkmZP9U6kpoqTBniD7KjqmreZVYMl3dPxbrthJLYhUXKLIcJExqF9M2d4Ooktd8TCMwmHNc0tcQYOh+FfNG1Igr7P4Hxja2Ep5T6qbTTcN4MwDHMX7rHO5FjGr+HxhaZrU3hvlEVCCxozNFzSJFxOk9LL5xtaqalRz3avJceRO76Dsvon+Iu0YaygPzHO/9LLNH/tJ7L57VbNlOPX0rOc0qywQAdDxSMSYt7fT7I6Blp5LaNrAbYc21SXN4/mHff3XpKNQEAi4IkLw9V1xyC3vD2LkFjt3qHS0j+cVKrxAKElGFDmro5uCMNSwmBF1G8IwVDbmNF0KK6VMqGtTBooFiUakBdKBLyiiwN/5vQkalExBw17ICiJUAJgax+9MAuCN+qSLIg8jRBsYLaFQ0nUGuIolzalQf1OYLDp8MjflbwQ1n2zOsOCrUMUGD0iTG/RV6tQkyVMXVnFVHGAQWtIBA4jcVXSwplVHPdZKpXMqazkdFsIJqD8w1Gq59X535aQe6KoLEhKxH5eiBlUy4dPsjaJjnokTLuytMbdvABFho0jgvY/4b7SFOs+k6wqtBaeD6UuHyzewXkKjZ01C5tUggCQ6e45hZv1W3t3aPnVqlSdXFrf0tMD7nusmb77pdfEgWAk6cghz25pgRiZJ4qxhqUMniRH3ChjN51K6m8huXv8ANUA513dY9lo7FkvMf0n6hY4fJ7ra8OmKhm/oP9zVcR5g6rnojdA4rTOICNpSgjCKYDdMCSEUrIYuQBynOqCK5cELyoBpphZCAkIgbK0A83UKCSiVBzZcwKA2f5vUgHis0SXIghXAoDhQ4rg/ULigXElPcN6VQbJVry+SUDm+arYjUBPdS5j3VatqrAbFdp3hZ7U/D1CCpVjRYoaGkuLs2hDcsajSb6fslCrGqMO16/ZZxSnjdwRsHFQWqavBUE129LdqVICgNVTSsOLLU2Kz1n9J+oWThit7w42apB/oP9zUR5CVzhvUgcELnIOiEwJUog5A1moRlJDk2UXBAIcyiYUuchiWnohqqHOQlETquaVIC6yaBCLMhC4rQbSKKUth1UhylDAFwUAqQoJhC42UkwlVXIG4cwLfJMzcneyVRJ4lNLyg57RwKrFWpnQDuN/VVTqrATSjAQtUypRaFwpw4MOiLGSgY+3JHQI9R5ooy/r9FzSgqvRBqFMaFLhYxzS53Lqphp6IirSN16TweZrOBE/huP8A9MXnKdElej8HMis4B1/Ld/cxKR5AFC8KWtUhAoqIROF1wQcE0iClhHzRrRSoXBSETRWhKlECgCIJpUuXEKCUwCiRBFKLiGN/ndcUQepICuIhpUuCglRmUUwBJqao3PS0iG4cqy0qk0J4CtgcZExA7SqzwZvrxVljf5KnEtkAgaa9DCgQAhc26Y1EWjegDDO1ad4sjoO9PdA9g3G6bhmy3mCiwbG8dUTnjeu8mVLaYCBYqcAUzLYl3A2TWlKxDDEbybckRUa08Y/nJek8Evmu4Ej/ACnX0/PTWCyi4bx7r0vg1v45mP8AKd/exL0seIYVt7D8NYnF3o05bMF7jlZPAE/EeQlVdm4Zr3Uw4SC9oNyJBcAdF9uwwyUiGDKGNIaBYANFgBwspz5YSPkm3/BGLwzDUe1rmD4jTdmyji5pAIHuvMr6ltbEP8rzPMq5iBP4tTKZ1BZOWOUQvnmMogVKgAsHPAHAAmE43ezl8UIR0zfkmFtkoi62xo4XBE8fRAUaFCF7YUu3KCUEtcpKCFyrOpc5TKkD+e6neouhKPKVxamtb9AgTHFFlHFNfTEaKG0xwRQGEpXXUhwSfLCBEp7Cmtot4fMoQwSiGBOHy3oQ267E2AhTFIDYJChyNhkiU1jBKuBbGxcpQqlridQd3JPxDRCCowZQpgMvIuLtOn7FG2uDqFGAHxDdE90p4g2UFlxS2NJM8ETE3CCyAPJadwW74OokV3ZTbyna/rYshwutrwrTBrO/8Z3kfmbwTwf/2Q=="/>
          <p:cNvSpPr>
            <a:spLocks noChangeAspect="1" noChangeArrowheads="1"/>
          </p:cNvSpPr>
          <p:nvPr/>
        </p:nvSpPr>
        <p:spPr bwMode="auto">
          <a:xfrm>
            <a:off x="1679575" y="-1851025"/>
            <a:ext cx="5581650" cy="3867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5" name="Picture 3"/>
          <p:cNvPicPr>
            <a:picLocks noChangeAspect="1" noChangeArrowheads="1"/>
          </p:cNvPicPr>
          <p:nvPr/>
        </p:nvPicPr>
        <p:blipFill>
          <a:blip r:embed="rId3"/>
          <a:srcRect l="20000" t="19000" r="10625" b="8000"/>
          <a:stretch>
            <a:fillRect/>
          </a:stretch>
        </p:blipFill>
        <p:spPr bwMode="auto">
          <a:xfrm>
            <a:off x="828805" y="0"/>
            <a:ext cx="1042791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241</Words>
  <Application>Microsoft Office PowerPoint</Application>
  <PresentationFormat>Widescreen</PresentationFormat>
  <Paragraphs>14</Paragraphs>
  <Slides>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Dave Matthews: Don’t Drink the Water</vt:lpstr>
      <vt:lpstr>I Will Fight No More, Forever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Rebecca Jones</cp:lastModifiedBy>
  <cp:revision>18</cp:revision>
  <dcterms:created xsi:type="dcterms:W3CDTF">2015-08-26T16:20:43Z</dcterms:created>
  <dcterms:modified xsi:type="dcterms:W3CDTF">2015-08-27T01:49:41Z</dcterms:modified>
</cp:coreProperties>
</file>